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C80E73-D065-4B2E-A942-DEB9A259A086}" type="datetimeFigureOut">
              <a:rPr lang="ko-KR" altLang="en-US" smtClean="0"/>
              <a:t>2021-02-28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9B1781-A003-4E5D-A836-03DED5C2A87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6477000" cy="1828800"/>
          </a:xfrm>
        </p:spPr>
        <p:txBody>
          <a:bodyPr/>
          <a:lstStyle/>
          <a:p>
            <a:r>
              <a:rPr lang="en-US" altLang="ko-KR" dirty="0" smtClean="0"/>
              <a:t>Miniature fridge/Freezer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err="1" smtClean="0"/>
              <a:t>Junghoon</a:t>
            </a:r>
            <a:r>
              <a:rPr lang="en-US" altLang="ko-KR" dirty="0" smtClean="0"/>
              <a:t> Lee 02.27.2021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58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W10\Desktop\Fridge pictures\KakaoTalk_20210227_033513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09" y="2244298"/>
            <a:ext cx="3436286" cy="38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W10\Desktop\Fridge pictures\KakaoTalk_20210224_2058513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7" y="2244297"/>
            <a:ext cx="4980331" cy="38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10\Desktop\Fridge pictures\KakaoTalk_20210227_035652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7" y="2526304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W10\Desktop\Fridge pictures\KakaoTalk_20210224_205852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851" y="1870786"/>
            <a:ext cx="3312368" cy="46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W10\Desktop\Fridge pictures\KakaoTalk_20210224_205853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0490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W10\Desktop\Fridge pictures\KakaoTalk_20210224_205853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30490"/>
            <a:ext cx="36004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35896" y="3356992"/>
            <a:ext cx="8153400" cy="990600"/>
          </a:xfrm>
        </p:spPr>
        <p:txBody>
          <a:bodyPr/>
          <a:lstStyle/>
          <a:p>
            <a:r>
              <a:rPr lang="en-US" altLang="ko-KR" dirty="0" smtClean="0"/>
              <a:t>Thanks!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3D design</a:t>
            </a:r>
            <a:endParaRPr lang="ko-KR" altLang="en-US" dirty="0"/>
          </a:p>
        </p:txBody>
      </p:sp>
      <p:pic>
        <p:nvPicPr>
          <p:cNvPr id="1029" name="Picture 5" descr="C:\Users\W10\Pictures\Screenshots\스크린샷(55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9" y="2668312"/>
            <a:ext cx="2961240" cy="25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10\Pictures\Screenshots\스크린샷(56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39" y="2355419"/>
            <a:ext cx="3096141" cy="301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W10\Pictures\Screenshots\스크린샷(5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27141"/>
            <a:ext cx="2664296" cy="317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3D design</a:t>
            </a:r>
            <a:endParaRPr lang="ko-KR" altLang="en-US" dirty="0"/>
          </a:p>
        </p:txBody>
      </p:sp>
      <p:pic>
        <p:nvPicPr>
          <p:cNvPr id="2050" name="Picture 2" descr="C:\Users\W10\Pictures\Screenshots\스크린샷(6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0" y="2621112"/>
            <a:ext cx="2952328" cy="319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10\Pictures\Screenshots\스크린샷(6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98" y="2621112"/>
            <a:ext cx="2672133" cy="278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W10\Pictures\Screenshots\스크린샷(6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97" y="2696343"/>
            <a:ext cx="3193124" cy="26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Test with buck converter</a:t>
            </a:r>
            <a:endParaRPr lang="ko-KR" altLang="en-US" dirty="0"/>
          </a:p>
        </p:txBody>
      </p:sp>
      <p:pic>
        <p:nvPicPr>
          <p:cNvPr id="3075" name="Picture 3" descr="C:\Users\W10\Desktop\Fridge pictures\KakaoTalk_20210224_205208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6" y="1894653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10\Desktop\Fridge pictures\KakaoTalk_20210224_205208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359" y="227687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Electronics</a:t>
            </a:r>
            <a:endParaRPr lang="ko-KR" altLang="en-US" dirty="0"/>
          </a:p>
        </p:txBody>
      </p:sp>
      <p:pic>
        <p:nvPicPr>
          <p:cNvPr id="4098" name="Picture 2" descr="C:\Users\W10\Desktop\Fridge pictures\KakaoTalk_20210224_205208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8620"/>
            <a:ext cx="3960441" cy="38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10\Desktop\Fridge pictures\KakaoTalk_20210224_205209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64" y="2165161"/>
            <a:ext cx="4209842" cy="40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Assembly</a:t>
            </a:r>
            <a:endParaRPr lang="ko-KR" altLang="en-US" dirty="0"/>
          </a:p>
        </p:txBody>
      </p:sp>
      <p:pic>
        <p:nvPicPr>
          <p:cNvPr id="5122" name="Picture 2" descr="C:\Users\W10\Desktop\Fridge pictures\KakaoTalk_20210224_205209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37729"/>
            <a:ext cx="3572455" cy="47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10\Desktop\Fridge pictures\KakaoTalk_20210224_205630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45" y="1735092"/>
            <a:ext cx="3572454" cy="47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Assembly</a:t>
            </a:r>
            <a:endParaRPr lang="ko-KR" altLang="en-US" dirty="0"/>
          </a:p>
        </p:txBody>
      </p:sp>
      <p:pic>
        <p:nvPicPr>
          <p:cNvPr id="6146" name="Picture 2" descr="C:\Users\W10\Desktop\Fridge pictures\KakaoTalk_20210224_205632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10\Desktop\Fridge pictures\KakaoTalk_20210224_205653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02" y="1844824"/>
            <a:ext cx="35643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7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Assembly</a:t>
            </a:r>
            <a:endParaRPr lang="ko-KR" altLang="en-US" dirty="0"/>
          </a:p>
        </p:txBody>
      </p:sp>
      <p:pic>
        <p:nvPicPr>
          <p:cNvPr id="7170" name="Picture 2" descr="C:\Users\W10\Desktop\Fridge pictures\KakaoTalk_20210224_20563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75" y="1772064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W10\Desktop\Fridge pictures\KakaoTalk_20210224_205209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4703"/>
            <a:ext cx="3538410" cy="471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Troubleshooting/Testing</a:t>
            </a:r>
            <a:endParaRPr lang="ko-KR" altLang="en-US" dirty="0"/>
          </a:p>
        </p:txBody>
      </p:sp>
      <p:pic>
        <p:nvPicPr>
          <p:cNvPr id="8194" name="Picture 2" descr="C:\Users\W10\Desktop\Fridge pictures\KakaoTalk_20210224_205653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" y="2269576"/>
            <a:ext cx="3066791" cy="40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W10\Desktop\Fridge pictures\KakaoTalk_20210224_205654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197" y="2269576"/>
            <a:ext cx="5452072" cy="40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214</TotalTime>
  <Words>20</Words>
  <Application>Microsoft Office PowerPoint</Application>
  <PresentationFormat>화면 슬라이드 쇼(4:3)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가을</vt:lpstr>
      <vt:lpstr>Miniature fridge/Freezer</vt:lpstr>
      <vt:lpstr>3D design</vt:lpstr>
      <vt:lpstr>3D design</vt:lpstr>
      <vt:lpstr>Test with buck converter</vt:lpstr>
      <vt:lpstr>Electronics</vt:lpstr>
      <vt:lpstr>Assembly</vt:lpstr>
      <vt:lpstr>Assembly</vt:lpstr>
      <vt:lpstr>Assembly</vt:lpstr>
      <vt:lpstr>Troubleshooting/Testing</vt:lpstr>
      <vt:lpstr>PowerPoint 프레젠테이션</vt:lpstr>
      <vt:lpstr>PowerPoint 프레젠테이션</vt:lpstr>
      <vt:lpstr>PowerPoint 프레젠테이션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W10</dc:creator>
  <cp:lastModifiedBy>W10</cp:lastModifiedBy>
  <cp:revision>16</cp:revision>
  <dcterms:created xsi:type="dcterms:W3CDTF">2021-02-26T15:40:37Z</dcterms:created>
  <dcterms:modified xsi:type="dcterms:W3CDTF">2021-02-28T04:48:42Z</dcterms:modified>
</cp:coreProperties>
</file>